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8" r:id="rId1"/>
  </p:sldMasterIdLst>
  <p:notesMasterIdLst>
    <p:notesMasterId r:id="rId22"/>
  </p:notesMasterIdLst>
  <p:sldIdLst>
    <p:sldId id="256" r:id="rId2"/>
    <p:sldId id="299" r:id="rId3"/>
    <p:sldId id="291" r:id="rId4"/>
    <p:sldId id="280" r:id="rId5"/>
    <p:sldId id="257" r:id="rId6"/>
    <p:sldId id="260" r:id="rId7"/>
    <p:sldId id="292" r:id="rId8"/>
    <p:sldId id="281" r:id="rId9"/>
    <p:sldId id="287" r:id="rId10"/>
    <p:sldId id="286" r:id="rId11"/>
    <p:sldId id="321" r:id="rId12"/>
    <p:sldId id="304" r:id="rId13"/>
    <p:sldId id="303" r:id="rId14"/>
    <p:sldId id="322" r:id="rId15"/>
    <p:sldId id="307" r:id="rId16"/>
    <p:sldId id="306" r:id="rId17"/>
    <p:sldId id="282" r:id="rId18"/>
    <p:sldId id="274" r:id="rId19"/>
    <p:sldId id="283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FFFF"/>
    <a:srgbClr val="A50021"/>
    <a:srgbClr val="000000"/>
    <a:srgbClr val="3AB4E9"/>
    <a:srgbClr val="1BA1DA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20" autoAdjust="0"/>
  </p:normalViewPr>
  <p:slideViewPr>
    <p:cSldViewPr>
      <p:cViewPr varScale="1">
        <p:scale>
          <a:sx n="82" d="100"/>
          <a:sy n="82" d="100"/>
        </p:scale>
        <p:origin x="72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D2EE0-AC6A-420D-92CD-3CA753717B8F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9C689-4A51-4CDF-9AB9-AB172DFBDF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25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err="1">
                <a:latin typeface="Arial Rounded MT Bold" panose="020F0704030504030204" pitchFamily="34" charset="0"/>
              </a:rPr>
              <a:t>PsicoVida</a:t>
            </a:r>
            <a:r>
              <a:rPr lang="pt-BR" sz="1200" dirty="0">
                <a:latin typeface="Arial Rounded MT Bold" panose="020F0704030504030204" pitchFamily="34" charset="0"/>
              </a:rPr>
              <a:t> vem das palavras “Psicologia” e “Vida” e a imagem do cérebro é para dar uma visão “Mental” no qual o site ira tratar;</a:t>
            </a:r>
          </a:p>
          <a:p>
            <a:endParaRPr lang="pt-BR" sz="1200" dirty="0">
              <a:latin typeface="Arial Rounded MT Bold" panose="020F0704030504030204" pitchFamily="34" charset="0"/>
            </a:endParaRPr>
          </a:p>
          <a:p>
            <a:r>
              <a:rPr lang="pt-BR" sz="1200" dirty="0">
                <a:latin typeface="Arial Rounded MT Bold" panose="020F0704030504030204" pitchFamily="34" charset="0"/>
              </a:rPr>
              <a:t>Este nome foi pensando para passar a visão que a Psicologia ajuda diretamente nas vida das pessoas de forma geral, </a:t>
            </a:r>
          </a:p>
          <a:p>
            <a:r>
              <a:rPr lang="pt-BR" sz="1200" dirty="0">
                <a:latin typeface="Arial Rounded MT Bold" panose="020F0704030504030204" pitchFamily="34" charset="0"/>
              </a:rPr>
              <a:t>assim podendo resgatar a saúde mental que é primordial para viver bem.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9C689-4A51-4CDF-9AB9-AB172DFBDFB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43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Tratamento psicológico custa relativamente caro, e é em muito casos inacessível para a população de baixa renda.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9C689-4A51-4CDF-9AB9-AB172DFBDFB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69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9C689-4A51-4CDF-9AB9-AB172DFBDFB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2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8B9EBBA-996F-894A-B54A-D6246ED52CEA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008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644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27545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7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143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195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3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0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6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03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8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3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6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286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6/19/2022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98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ngular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D022E534-304D-7186-98FC-AD30C776B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7" b="13856"/>
          <a:stretch/>
        </p:blipFill>
        <p:spPr>
          <a:xfrm>
            <a:off x="0" y="-16396"/>
            <a:ext cx="12191980" cy="457199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0283FD2-2977-429C-93B3-8579FCF0E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0136" y="4221088"/>
            <a:ext cx="4752528" cy="2520280"/>
          </a:xfrm>
        </p:spPr>
        <p:txBody>
          <a:bodyPr anchor="ctr">
            <a:normAutofit fontScale="92500" lnSpcReduction="20000"/>
          </a:bodyPr>
          <a:lstStyle/>
          <a:p>
            <a:pPr algn="l"/>
            <a:endParaRPr lang="pt-BR" sz="1400" i="1" dirty="0">
              <a:latin typeface="Arial Rounded MT Bold" panose="020F0704030504030204" pitchFamily="34" charset="0"/>
            </a:endParaRPr>
          </a:p>
          <a:p>
            <a:r>
              <a:rPr lang="pt-BR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Projeto Interdisciplinar Grupo 3</a:t>
            </a:r>
          </a:p>
          <a:p>
            <a:r>
              <a:rPr lang="pt-BR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20/06/2022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6E180E8-B1D8-ED1D-EDB0-6EC0A43AA7ED}"/>
              </a:ext>
            </a:extLst>
          </p:cNvPr>
          <p:cNvSpPr txBox="1">
            <a:spLocks/>
          </p:cNvSpPr>
          <p:nvPr/>
        </p:nvSpPr>
        <p:spPr>
          <a:xfrm>
            <a:off x="2207568" y="4229384"/>
            <a:ext cx="5112568" cy="286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/>
              <a:t>Equipe: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b="1" dirty="0"/>
              <a:t>Wesley Aparecido Fernandes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b="1" dirty="0"/>
              <a:t>Alexandre Gomes Garcia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b="1" dirty="0"/>
              <a:t>Marius Pessi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87C412E-FC52-2277-DE17-DDF7266B01E1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3326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58368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EF821-2293-4ECD-9325-AB2E1FA8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824" y="0"/>
            <a:ext cx="4221885" cy="667761"/>
          </a:xfrm>
        </p:spPr>
        <p:txBody>
          <a:bodyPr>
            <a:normAutofit/>
          </a:bodyPr>
          <a:lstStyle/>
          <a:p>
            <a:r>
              <a:rPr lang="pt-BR" dirty="0"/>
              <a:t>Teste do software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789DADA-3DCA-40EB-86B9-EB0B30693C93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10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085743-0747-A757-C687-4EA69EE5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836711"/>
            <a:ext cx="7711950" cy="5875237"/>
          </a:xfrm>
          <a:prstGeom prst="rect">
            <a:avLst/>
          </a:prstGeom>
        </p:spPr>
      </p:pic>
      <p:pic>
        <p:nvPicPr>
          <p:cNvPr id="2050" name="Picture 2" descr="Por que e o que é possível testar? | Alura">
            <a:extLst>
              <a:ext uri="{FF2B5EF4-FFF2-40B4-BE49-F238E27FC236}">
                <a16:creationId xmlns:a16="http://schemas.microsoft.com/office/drawing/2014/main" id="{6A5805FD-FE9C-0A85-B34E-17F03FD6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276872"/>
            <a:ext cx="3744416" cy="28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18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5311BA3B-E0F8-619C-6485-463DC9DED679}"/>
              </a:ext>
            </a:extLst>
          </p:cNvPr>
          <p:cNvSpPr txBox="1">
            <a:spLocks/>
          </p:cNvSpPr>
          <p:nvPr/>
        </p:nvSpPr>
        <p:spPr>
          <a:xfrm>
            <a:off x="491716" y="2708920"/>
            <a:ext cx="4373911" cy="93099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/>
              <a:t>3 - Site WEB:</a:t>
            </a:r>
            <a:endParaRPr lang="pt-BR" sz="16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FB208A8-437E-5747-A1D6-9C20137FCFA1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3326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11</a:t>
            </a:r>
          </a:p>
        </p:txBody>
      </p:sp>
      <p:pic>
        <p:nvPicPr>
          <p:cNvPr id="3" name="Imagem 2" descr="Tela de um computador&#10;&#10;Descrição gerada automaticamente">
            <a:extLst>
              <a:ext uri="{FF2B5EF4-FFF2-40B4-BE49-F238E27FC236}">
                <a16:creationId xmlns:a16="http://schemas.microsoft.com/office/drawing/2014/main" id="{B4995E0A-0A7F-93F7-3D63-C9A18539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726147"/>
            <a:ext cx="706109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5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8CECC-848E-3D1C-DF5A-4606CB2D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429" y="173290"/>
            <a:ext cx="5271890" cy="856834"/>
          </a:xfrm>
        </p:spPr>
        <p:txBody>
          <a:bodyPr>
            <a:noAutofit/>
          </a:bodyPr>
          <a:lstStyle/>
          <a:p>
            <a:pPr algn="ctr"/>
            <a:r>
              <a:rPr lang="pt-BR" dirty="0"/>
              <a:t>Tela - Quem somos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9ED13C45-1917-B4BA-2771-503D3A947E9E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12</a:t>
            </a:r>
          </a:p>
          <a:p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ADBAFC-7173-7B1A-2680-6CBD8FB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"/>
          <a:stretch/>
        </p:blipFill>
        <p:spPr bwMode="auto">
          <a:xfrm>
            <a:off x="1415480" y="908719"/>
            <a:ext cx="9215091" cy="555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20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EF06F-7597-9AC7-8669-36D27251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158713"/>
            <a:ext cx="7200800" cy="693799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/>
              <a:t>Tela – Sobre o lixo eletrônico</a:t>
            </a:r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9F771031-F5C7-233D-0F8F-D282D53C5988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13</a:t>
            </a:r>
          </a:p>
          <a:p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D55DF8-BE19-C1E0-003F-4964409E7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"/>
          <a:stretch/>
        </p:blipFill>
        <p:spPr bwMode="auto">
          <a:xfrm>
            <a:off x="1415480" y="908720"/>
            <a:ext cx="9289032" cy="555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01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EF06F-7597-9AC7-8669-36D27251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158713"/>
            <a:ext cx="7200800" cy="693799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Tela – Faça sua doação</a:t>
            </a:r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9F771031-F5C7-233D-0F8F-D282D53C5988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14</a:t>
            </a:r>
          </a:p>
          <a:p>
            <a:endParaRPr lang="pt-B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A0E27E8-9416-C0D8-5407-24C759376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" b="5632"/>
          <a:stretch/>
        </p:blipFill>
        <p:spPr bwMode="auto">
          <a:xfrm>
            <a:off x="1433482" y="881721"/>
            <a:ext cx="9325036" cy="557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32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47555-D600-4BEB-C53D-E1EAFF38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6" y="418458"/>
            <a:ext cx="6192688" cy="706287"/>
          </a:xfrm>
        </p:spPr>
        <p:txBody>
          <a:bodyPr>
            <a:noAutofit/>
          </a:bodyPr>
          <a:lstStyle/>
          <a:p>
            <a:pPr algn="ctr"/>
            <a:r>
              <a:rPr lang="pt-BR" dirty="0"/>
              <a:t>Form. Inserir/ atualizar fornecedores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F4CC665-1780-78B0-FC24-39AB94E23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7" t="11196" r="1345" b="5702"/>
          <a:stretch/>
        </p:blipFill>
        <p:spPr>
          <a:xfrm>
            <a:off x="335360" y="1526472"/>
            <a:ext cx="5616624" cy="4206783"/>
          </a:xfr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5A637DBA-1EF5-EF72-F26A-34281A3F84F9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15</a:t>
            </a:r>
          </a:p>
          <a:p>
            <a:endParaRPr lang="pt-BR" dirty="0"/>
          </a:p>
        </p:txBody>
      </p:sp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AB6E6C50-56C2-2146-A2A7-4B7853B8F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" t="8132" r="1348" b="4443"/>
          <a:stretch/>
        </p:blipFill>
        <p:spPr>
          <a:xfrm>
            <a:off x="6023992" y="1526472"/>
            <a:ext cx="5832648" cy="42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9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FC68E-9698-96E1-CE77-FC54CF58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64" y="197964"/>
            <a:ext cx="5688632" cy="792088"/>
          </a:xfrm>
        </p:spPr>
        <p:txBody>
          <a:bodyPr>
            <a:noAutofit/>
          </a:bodyPr>
          <a:lstStyle/>
          <a:p>
            <a:pPr algn="ctr"/>
            <a:r>
              <a:rPr lang="pt-BR" dirty="0"/>
              <a:t>Consultar Fornecedores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F7BB618-B469-BA9D-3EF1-E179B428C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6" t="11183" b="5702"/>
          <a:stretch/>
        </p:blipFill>
        <p:spPr>
          <a:xfrm>
            <a:off x="1343472" y="1124744"/>
            <a:ext cx="9559062" cy="5256584"/>
          </a:xfr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FFE48981-D06C-BF59-A7CE-30F065E1AAE8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16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437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C921D-DF76-4294-9128-75C2AEBB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pPr algn="ctr"/>
            <a:r>
              <a:rPr lang="pt-BR" sz="5000" u="sng" dirty="0"/>
              <a:t>4</a:t>
            </a:r>
            <a:br>
              <a:rPr lang="pt-BR" sz="5000" dirty="0"/>
            </a:br>
            <a:r>
              <a:rPr lang="pt-BR" sz="5000" dirty="0"/>
              <a:t>MATERIAIS E MÉTODOS.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4FEF609-D566-42C3-8A14-4370B68F5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9886" y="979486"/>
            <a:ext cx="4899025" cy="4899025"/>
          </a:xfrm>
          <a:effectLst/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3461DFAF-8C13-7399-387C-9A7CA5EBCA61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17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03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FA98489-D81D-4616-A6E1-F5B8F6CDDE4D}"/>
              </a:ext>
            </a:extLst>
          </p:cNvPr>
          <p:cNvSpPr txBox="1">
            <a:spLocks/>
          </p:cNvSpPr>
          <p:nvPr/>
        </p:nvSpPr>
        <p:spPr>
          <a:xfrm>
            <a:off x="133732" y="834280"/>
            <a:ext cx="4861248" cy="3538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3E58681-3460-45E6-B27C-C3FB535923E6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18 </a:t>
            </a:r>
          </a:p>
          <a:p>
            <a:endParaRPr lang="pt-BR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9BDD93E7-BE56-4A97-AE18-9F849BDA9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436" y="0"/>
            <a:ext cx="6095127" cy="952002"/>
          </a:xfrm>
        </p:spPr>
        <p:txBody>
          <a:bodyPr>
            <a:no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j-lt"/>
              </a:rPr>
              <a:t>Aplicações Utilizadas:</a:t>
            </a:r>
            <a:r>
              <a:rPr lang="pt-BR" sz="4000" b="1" dirty="0">
                <a:latin typeface="+mj-lt"/>
              </a:rPr>
              <a:t> </a:t>
            </a:r>
          </a:p>
        </p:txBody>
      </p:sp>
      <p:pic>
        <p:nvPicPr>
          <p:cNvPr id="1028" name="Picture 4" descr="PHP – Wikipédia, a enciclopédia livre">
            <a:extLst>
              <a:ext uri="{FF2B5EF4-FFF2-40B4-BE49-F238E27FC236}">
                <a16:creationId xmlns:a16="http://schemas.microsoft.com/office/drawing/2014/main" id="{E71C0294-A5A7-058D-C6A3-5BEA6A368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249" y="1916832"/>
            <a:ext cx="2492432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BCC4B10-399E-6173-93F1-F2B25E879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4" y="2582241"/>
            <a:ext cx="4705350" cy="4378077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E627A4B6-1018-4F26-3688-82F4C777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696" y="1844824"/>
            <a:ext cx="2914217" cy="1524287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8D99D368-84DA-E0CC-0A0D-8CDB92DA6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284" y="1520788"/>
            <a:ext cx="364459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8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C921D-DF76-4294-9128-75C2AEBB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911" y="1775570"/>
            <a:ext cx="5910371" cy="3388287"/>
          </a:xfrm>
        </p:spPr>
        <p:txBody>
          <a:bodyPr anchor="ctr">
            <a:normAutofit/>
          </a:bodyPr>
          <a:lstStyle/>
          <a:p>
            <a:pPr algn="ctr"/>
            <a:r>
              <a:rPr lang="pt-BR" sz="4900" u="sng" dirty="0"/>
              <a:t>5</a:t>
            </a:r>
            <a:br>
              <a:rPr lang="pt-BR" sz="4900" dirty="0"/>
            </a:br>
            <a:r>
              <a:rPr lang="pt-BR" sz="4900" dirty="0"/>
              <a:t>CONSIDERAÇÕES</a:t>
            </a:r>
            <a:br>
              <a:rPr lang="pt-BR" sz="4900" dirty="0"/>
            </a:br>
            <a:r>
              <a:rPr lang="pt-BR" sz="4900" dirty="0"/>
              <a:t>FINAIS</a:t>
            </a:r>
          </a:p>
        </p:txBody>
      </p:sp>
      <p:pic>
        <p:nvPicPr>
          <p:cNvPr id="13" name="Imagem 12" descr="Uma imagem contendo Texto&#10;&#10;Descrição gerada automaticamente">
            <a:extLst>
              <a:ext uri="{FF2B5EF4-FFF2-40B4-BE49-F238E27FC236}">
                <a16:creationId xmlns:a16="http://schemas.microsoft.com/office/drawing/2014/main" id="{87778B45-BB65-46AF-97D7-7DC8784D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2204864"/>
            <a:ext cx="3394949" cy="3933127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77AFC25D-D591-1644-23B4-0ADC375EF7BC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19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236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C91A4-710B-4C72-89DB-3128F86B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64" y="332656"/>
            <a:ext cx="6984936" cy="50405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18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1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6F10E1-86D3-3F02-BD11-607CAA184FC2}"/>
              </a:ext>
            </a:extLst>
          </p:cNvPr>
          <p:cNvSpPr txBox="1"/>
          <p:nvPr/>
        </p:nvSpPr>
        <p:spPr>
          <a:xfrm>
            <a:off x="4799856" y="1813173"/>
            <a:ext cx="655272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AWM Eletronic Waste</a:t>
            </a:r>
            <a:r>
              <a:rPr lang="pt-BR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i="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uma organização pioneira em reciclagem de resíduos eletrônicos. Com o objetivo de auxiliar pessoas físicas, empresas e indústrias dos mais variados tamanhos e segmentos.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 i="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Desenvolvemos um sistema para operacionalizar a Logística Reversa de seus clientes de forma mais eficiente, atuando em todo território nacional.</a:t>
            </a:r>
            <a:br>
              <a:rPr lang="pt-BR" sz="1800" i="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i="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Coordenamos os serviços de coleta, transporte e destinação de acordo com as exigências legais. Prestando serviço de alta confiabilidade e segurança, garantimos de forma completa todos os nossos processos.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A09C089C-9C60-EFF8-720E-9A07BE22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431510"/>
            <a:ext cx="3528392" cy="16054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9C67E55D-8C0E-36CE-F89F-616B89108ED4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3326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59119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689C30-2E6E-4B6E-A042-864FC6504CB5}"/>
              </a:ext>
            </a:extLst>
          </p:cNvPr>
          <p:cNvSpPr txBox="1"/>
          <p:nvPr/>
        </p:nvSpPr>
        <p:spPr>
          <a:xfrm>
            <a:off x="1971293" y="1693896"/>
            <a:ext cx="8249412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b="1" dirty="0"/>
              <a:t>Agradecemos a FATEC Araras pela oportunidade de construir este projeto interdisciplinar, e aos professores de cada disciplina envolvida.</a:t>
            </a:r>
          </a:p>
          <a:p>
            <a:pPr>
              <a:spcAft>
                <a:spcPts val="600"/>
              </a:spcAft>
            </a:pPr>
            <a:r>
              <a:rPr lang="pt-BR" sz="2800" b="1" dirty="0"/>
              <a:t>Este desafio enriqueceu muito em nosso processo de aprendizado.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7FB7F7F-9258-4E1E-87C1-476B77493C68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56E3DEF-33F1-40BA-AC75-15B8D8E5E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6126" y="0"/>
            <a:ext cx="5439747" cy="952002"/>
          </a:xfrm>
        </p:spPr>
        <p:txBody>
          <a:bodyPr>
            <a:noAutofit/>
          </a:bodyPr>
          <a:lstStyle/>
          <a:p>
            <a:r>
              <a:rPr lang="pt-BR" sz="4800" b="1" dirty="0">
                <a:solidFill>
                  <a:schemeClr val="tx1"/>
                </a:solidFill>
                <a:latin typeface="+mj-lt"/>
              </a:rPr>
              <a:t>Agradecimentos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4598415-0BF6-305A-BBD5-E99E3D75F93B}"/>
              </a:ext>
            </a:extLst>
          </p:cNvPr>
          <p:cNvSpPr txBox="1">
            <a:spLocks/>
          </p:cNvSpPr>
          <p:nvPr/>
        </p:nvSpPr>
        <p:spPr>
          <a:xfrm>
            <a:off x="0" y="6513986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20 </a:t>
            </a:r>
          </a:p>
          <a:p>
            <a:endParaRPr lang="pt-BR" dirty="0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D98A3EB-E4B2-D6BC-507D-10FB037D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19" y="4293096"/>
            <a:ext cx="4330159" cy="18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EA7E7-9191-4A32-A8BE-4554F4E6B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8" y="1045575"/>
            <a:ext cx="4320480" cy="1152128"/>
          </a:xfr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anchor="ctr"/>
          <a:lstStyle/>
          <a:p>
            <a:pPr algn="l"/>
            <a:r>
              <a:rPr lang="pt-BR" sz="1600" b="1" dirty="0"/>
              <a:t>1- INTRODUÇÃO</a:t>
            </a:r>
            <a:br>
              <a:rPr lang="pt-BR" sz="1600" b="1" dirty="0"/>
            </a:br>
            <a:r>
              <a:rPr lang="pt-BR" sz="1600" b="1" dirty="0"/>
              <a:t>	- LOGO PROJETO</a:t>
            </a:r>
            <a:br>
              <a:rPr lang="pt-BR" sz="1600" b="1" dirty="0"/>
            </a:br>
            <a:r>
              <a:rPr lang="pt-BR" sz="1600" b="1" dirty="0"/>
              <a:t>	- PROBLEMATICA</a:t>
            </a:r>
            <a:br>
              <a:rPr lang="pt-BR" sz="1600" b="1" dirty="0"/>
            </a:br>
            <a:r>
              <a:rPr lang="pt-BR" sz="1600" b="1" dirty="0"/>
              <a:t>	- PROPOSTA SOLUÇÃO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B1F3D8A-3941-4ACE-99F3-D8CE49462AA9}"/>
              </a:ext>
            </a:extLst>
          </p:cNvPr>
          <p:cNvGrpSpPr/>
          <p:nvPr/>
        </p:nvGrpSpPr>
        <p:grpSpPr>
          <a:xfrm>
            <a:off x="1513759" y="2362189"/>
            <a:ext cx="4980331" cy="905124"/>
            <a:chOff x="224062" y="1327732"/>
            <a:chExt cx="4980331" cy="905124"/>
          </a:xfrm>
        </p:grpSpPr>
        <p:sp>
          <p:nvSpPr>
            <p:cNvPr id="7" name="Título 1">
              <a:extLst>
                <a:ext uri="{FF2B5EF4-FFF2-40B4-BE49-F238E27FC236}">
                  <a16:creationId xmlns:a16="http://schemas.microsoft.com/office/drawing/2014/main" id="{2D8C298B-2EF2-4672-AE65-4C1B0FE48D67}"/>
                </a:ext>
              </a:extLst>
            </p:cNvPr>
            <p:cNvSpPr txBox="1">
              <a:spLocks/>
            </p:cNvSpPr>
            <p:nvPr/>
          </p:nvSpPr>
          <p:spPr>
            <a:xfrm>
              <a:off x="883913" y="1355700"/>
              <a:ext cx="4320480" cy="8550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54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1600" dirty="0"/>
                <a:t>2- COMO FUNCIONA SITE ? </a:t>
              </a:r>
              <a:br>
                <a:rPr lang="pt-BR" sz="1600" dirty="0"/>
              </a:br>
              <a:r>
                <a:rPr lang="pt-BR" sz="1600" dirty="0"/>
                <a:t>	- DIAGRAMA UML</a:t>
              </a:r>
            </a:p>
            <a:p>
              <a:r>
                <a:rPr lang="pt-BR" sz="1600" dirty="0"/>
                <a:t>           - TESTE DE QUALIDADE</a:t>
              </a:r>
            </a:p>
          </p:txBody>
        </p:sp>
        <p:sp>
          <p:nvSpPr>
            <p:cNvPr id="11" name="Seta: Curva para a Direita 10">
              <a:extLst>
                <a:ext uri="{FF2B5EF4-FFF2-40B4-BE49-F238E27FC236}">
                  <a16:creationId xmlns:a16="http://schemas.microsoft.com/office/drawing/2014/main" id="{4A287849-CC3F-47B7-B7EA-60A5B948D674}"/>
                </a:ext>
              </a:extLst>
            </p:cNvPr>
            <p:cNvSpPr/>
            <p:nvPr/>
          </p:nvSpPr>
          <p:spPr>
            <a:xfrm rot="19412975">
              <a:off x="224062" y="1327732"/>
              <a:ext cx="360040" cy="905124"/>
            </a:xfrm>
            <a:prstGeom prst="curvedRightArrow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4ECF9DE-33B8-4A9B-887F-CDC564970FD3}"/>
              </a:ext>
            </a:extLst>
          </p:cNvPr>
          <p:cNvGrpSpPr/>
          <p:nvPr/>
        </p:nvGrpSpPr>
        <p:grpSpPr>
          <a:xfrm>
            <a:off x="2495600" y="3429000"/>
            <a:ext cx="4998127" cy="824352"/>
            <a:chOff x="1169401" y="2322538"/>
            <a:chExt cx="4998127" cy="824352"/>
          </a:xfrm>
        </p:grpSpPr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60CA3BB8-0F31-4E2D-A718-BEAF00A76C42}"/>
                </a:ext>
              </a:extLst>
            </p:cNvPr>
            <p:cNvSpPr txBox="1">
              <a:spLocks/>
            </p:cNvSpPr>
            <p:nvPr/>
          </p:nvSpPr>
          <p:spPr>
            <a:xfrm>
              <a:off x="1847528" y="2365413"/>
              <a:ext cx="4320000" cy="738602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54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1600" dirty="0"/>
                <a:t>3- SITE:</a:t>
              </a:r>
              <a:br>
                <a:rPr lang="pt-BR" sz="1600" dirty="0"/>
              </a:br>
              <a:r>
                <a:rPr lang="pt-BR" sz="1600" dirty="0"/>
                <a:t> 	- IMPLEMENTAÇÃO DO SITE WEB</a:t>
              </a:r>
            </a:p>
          </p:txBody>
        </p:sp>
        <p:sp>
          <p:nvSpPr>
            <p:cNvPr id="12" name="Seta: Curva para a Direita 11">
              <a:extLst>
                <a:ext uri="{FF2B5EF4-FFF2-40B4-BE49-F238E27FC236}">
                  <a16:creationId xmlns:a16="http://schemas.microsoft.com/office/drawing/2014/main" id="{EA614BF9-E8A9-4447-BA7F-B5AA0C11B39E}"/>
                </a:ext>
              </a:extLst>
            </p:cNvPr>
            <p:cNvSpPr/>
            <p:nvPr/>
          </p:nvSpPr>
          <p:spPr>
            <a:xfrm rot="19412975">
              <a:off x="1169401" y="2322538"/>
              <a:ext cx="360040" cy="824352"/>
            </a:xfrm>
            <a:prstGeom prst="curvedRightArrow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FA9F796-B1EF-427F-99F9-61A966446D0F}"/>
              </a:ext>
            </a:extLst>
          </p:cNvPr>
          <p:cNvGrpSpPr/>
          <p:nvPr/>
        </p:nvGrpSpPr>
        <p:grpSpPr>
          <a:xfrm>
            <a:off x="3641997" y="4353853"/>
            <a:ext cx="5082718" cy="918315"/>
            <a:chOff x="2281915" y="3153004"/>
            <a:chExt cx="5082718" cy="918315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10725C78-5B70-4C67-9206-22E38E8871F4}"/>
                </a:ext>
              </a:extLst>
            </p:cNvPr>
            <p:cNvSpPr txBox="1">
              <a:spLocks/>
            </p:cNvSpPr>
            <p:nvPr/>
          </p:nvSpPr>
          <p:spPr>
            <a:xfrm>
              <a:off x="3044153" y="3258630"/>
              <a:ext cx="4320480" cy="675456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54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1600" dirty="0"/>
                <a:t>4. MATERIAIS E MÉTODOS 	</a:t>
              </a:r>
            </a:p>
            <a:p>
              <a:r>
                <a:rPr lang="pt-BR" sz="1600" dirty="0"/>
                <a:t>	- TECNOLOGIAS UTILIZADAS</a:t>
              </a:r>
            </a:p>
          </p:txBody>
        </p:sp>
        <p:sp>
          <p:nvSpPr>
            <p:cNvPr id="13" name="Seta: Curva para a Direita 12">
              <a:extLst>
                <a:ext uri="{FF2B5EF4-FFF2-40B4-BE49-F238E27FC236}">
                  <a16:creationId xmlns:a16="http://schemas.microsoft.com/office/drawing/2014/main" id="{8404C080-CAC6-47C2-95FB-31AAF62291F7}"/>
                </a:ext>
              </a:extLst>
            </p:cNvPr>
            <p:cNvSpPr/>
            <p:nvPr/>
          </p:nvSpPr>
          <p:spPr>
            <a:xfrm rot="19412975">
              <a:off x="2281915" y="3153004"/>
              <a:ext cx="360040" cy="918315"/>
            </a:xfrm>
            <a:prstGeom prst="curvedRightArrow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116C61C-DDBA-4F7D-A227-7AA190CF84D2}"/>
              </a:ext>
            </a:extLst>
          </p:cNvPr>
          <p:cNvGrpSpPr/>
          <p:nvPr/>
        </p:nvGrpSpPr>
        <p:grpSpPr>
          <a:xfrm>
            <a:off x="4943872" y="5259483"/>
            <a:ext cx="5040560" cy="884202"/>
            <a:chOff x="3086341" y="3991784"/>
            <a:chExt cx="5040560" cy="884202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8C498D4B-0B1A-4FBE-A717-B7771B437C66}"/>
                </a:ext>
              </a:extLst>
            </p:cNvPr>
            <p:cNvSpPr txBox="1">
              <a:spLocks/>
            </p:cNvSpPr>
            <p:nvPr/>
          </p:nvSpPr>
          <p:spPr>
            <a:xfrm>
              <a:off x="3806421" y="4200530"/>
              <a:ext cx="4320480" cy="675456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54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1600" dirty="0"/>
                <a:t>5- CONSIDERAÇÕES FINAIS</a:t>
              </a:r>
              <a:br>
                <a:rPr lang="pt-BR" sz="1600" dirty="0"/>
              </a:br>
              <a:r>
                <a:rPr lang="pt-BR" sz="1600" dirty="0"/>
                <a:t>	- AGRADECIMENTOS</a:t>
              </a:r>
            </a:p>
          </p:txBody>
        </p:sp>
        <p:sp>
          <p:nvSpPr>
            <p:cNvPr id="14" name="Seta: Curva para a Direita 13">
              <a:extLst>
                <a:ext uri="{FF2B5EF4-FFF2-40B4-BE49-F238E27FC236}">
                  <a16:creationId xmlns:a16="http://schemas.microsoft.com/office/drawing/2014/main" id="{A2FE14CD-2C00-4B28-8D4E-C785F4AA7B6F}"/>
                </a:ext>
              </a:extLst>
            </p:cNvPr>
            <p:cNvSpPr/>
            <p:nvPr/>
          </p:nvSpPr>
          <p:spPr>
            <a:xfrm rot="19412975">
              <a:off x="3086341" y="3991784"/>
              <a:ext cx="421591" cy="834982"/>
            </a:xfrm>
            <a:prstGeom prst="curvedRightArrow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5E895C02-BF3F-4A08-ADC0-A5A9A0AB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1960943"/>
            <a:ext cx="2967176" cy="2504065"/>
          </a:xfrm>
          <a:prstGeom prst="rect">
            <a:avLst/>
          </a:prstGeom>
          <a:ln>
            <a:noFill/>
          </a:ln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B9AE6B16-83D0-7FD3-6BFA-71626AE5DED7}"/>
              </a:ext>
            </a:extLst>
          </p:cNvPr>
          <p:cNvSpPr txBox="1">
            <a:spLocks/>
          </p:cNvSpPr>
          <p:nvPr/>
        </p:nvSpPr>
        <p:spPr>
          <a:xfrm>
            <a:off x="3937806" y="294074"/>
            <a:ext cx="5112568" cy="9419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800" dirty="0">
                <a:solidFill>
                  <a:schemeClr val="tx1"/>
                </a:solidFill>
              </a:rPr>
              <a:t>Estrutura da Apresentação: </a:t>
            </a:r>
          </a:p>
          <a:p>
            <a:endParaRPr lang="en-US" sz="4800" dirty="0"/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C90DF934-02C1-F145-A405-6AB7B3A75534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3326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26703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083338D-05E6-4FA5-BDC5-11B32B3E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97" y="612306"/>
            <a:ext cx="5633387" cy="563338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5311BA3B-E0F8-619C-6485-463DC9DED679}"/>
              </a:ext>
            </a:extLst>
          </p:cNvPr>
          <p:cNvSpPr txBox="1">
            <a:spLocks/>
          </p:cNvSpPr>
          <p:nvPr/>
        </p:nvSpPr>
        <p:spPr>
          <a:xfrm>
            <a:off x="1010816" y="2636912"/>
            <a:ext cx="4373911" cy="93099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/>
              <a:t>1- Introdução:</a:t>
            </a:r>
            <a:endParaRPr lang="pt-BR" sz="16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FB208A8-437E-5747-A1D6-9C20137FCFA1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3326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77590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A2EB44D6-BE5E-4FB1-82A2-8C062B865E13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3326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5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97A36E8-B552-77EA-2380-881C06AF0CB0}"/>
              </a:ext>
            </a:extLst>
          </p:cNvPr>
          <p:cNvSpPr txBox="1">
            <a:spLocks/>
          </p:cNvSpPr>
          <p:nvPr/>
        </p:nvSpPr>
        <p:spPr>
          <a:xfrm>
            <a:off x="958550" y="2852936"/>
            <a:ext cx="3613758" cy="93099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400" dirty="0"/>
              <a:t>Projeto – Logo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9BC3F9E-B0D6-1747-727D-160A1142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1436367"/>
            <a:ext cx="6768752" cy="37641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289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EA7E7-9191-4A32-A8BE-4554F4E6B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334" y="1040130"/>
            <a:ext cx="6034169" cy="252000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l"/>
            <a:r>
              <a:rPr lang="pt-BR" sz="3600" dirty="0"/>
              <a:t>1. </a:t>
            </a:r>
            <a:br>
              <a:rPr lang="pt-BR" sz="2400" dirty="0"/>
            </a:br>
            <a:br>
              <a:rPr lang="pt-BR" sz="2200" dirty="0"/>
            </a:b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A5D651F-621B-452B-90B4-BE04A2BF19EF}"/>
              </a:ext>
            </a:extLst>
          </p:cNvPr>
          <p:cNvSpPr txBox="1">
            <a:spLocks/>
          </p:cNvSpPr>
          <p:nvPr/>
        </p:nvSpPr>
        <p:spPr>
          <a:xfrm>
            <a:off x="5447928" y="3782737"/>
            <a:ext cx="6059242" cy="2520000"/>
          </a:xfrm>
          <a:prstGeom prst="rect">
            <a:avLst/>
          </a:prstGeom>
          <a:solidFill>
            <a:schemeClr val="bg1"/>
          </a:solidFill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/>
              <a:t>2. </a:t>
            </a:r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7B00900-67E1-454F-9BE5-10EF526D45DA}"/>
              </a:ext>
            </a:extLst>
          </p:cNvPr>
          <p:cNvSpPr txBox="1">
            <a:spLocks/>
          </p:cNvSpPr>
          <p:nvPr/>
        </p:nvSpPr>
        <p:spPr>
          <a:xfrm>
            <a:off x="4259796" y="77894"/>
            <a:ext cx="3672408" cy="93099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/>
              <a:t>Problemática</a:t>
            </a:r>
            <a:endParaRPr lang="pt-BR" sz="1600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895DA3B1-FB72-4643-B893-B1E8C557215C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6</a:t>
            </a:r>
          </a:p>
          <a:p>
            <a:endParaRPr lang="pt-B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8CF0E57-9B17-75DE-D71C-557BE3F52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653400"/>
            <a:ext cx="3053308" cy="2906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74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EA7E7-9191-4A32-A8BE-4554F4E6B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221" y="1581274"/>
            <a:ext cx="5964324" cy="10800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r>
              <a:rPr lang="pt-BR" sz="2400" dirty="0">
                <a:effectLst/>
              </a:rPr>
              <a:t>1. </a:t>
            </a:r>
            <a:endParaRPr lang="pt-BR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B7D2478-0214-4069-A3B6-10AD9977501C}"/>
              </a:ext>
            </a:extLst>
          </p:cNvPr>
          <p:cNvSpPr txBox="1">
            <a:spLocks/>
          </p:cNvSpPr>
          <p:nvPr/>
        </p:nvSpPr>
        <p:spPr>
          <a:xfrm>
            <a:off x="4079776" y="103835"/>
            <a:ext cx="4608511" cy="93099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/>
              <a:t>Solução Proposta</a:t>
            </a:r>
            <a:endParaRPr lang="pt-BR" sz="240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3092F8D-5DAE-4117-B699-E34245EE4D2E}"/>
              </a:ext>
            </a:extLst>
          </p:cNvPr>
          <p:cNvSpPr txBox="1">
            <a:spLocks/>
          </p:cNvSpPr>
          <p:nvPr/>
        </p:nvSpPr>
        <p:spPr>
          <a:xfrm>
            <a:off x="830221" y="2823159"/>
            <a:ext cx="5964324" cy="1080000"/>
          </a:xfrm>
          <a:prstGeom prst="rect">
            <a:avLst/>
          </a:prstGeom>
          <a:solidFill>
            <a:schemeClr val="bg1"/>
          </a:solidFill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/>
              <a:t>2. 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410C992-E94C-4F1C-A42F-34B88C741216}"/>
              </a:ext>
            </a:extLst>
          </p:cNvPr>
          <p:cNvSpPr txBox="1">
            <a:spLocks/>
          </p:cNvSpPr>
          <p:nvPr/>
        </p:nvSpPr>
        <p:spPr>
          <a:xfrm>
            <a:off x="830221" y="4053309"/>
            <a:ext cx="5964324" cy="1080000"/>
          </a:xfrm>
          <a:prstGeom prst="rect">
            <a:avLst/>
          </a:prstGeom>
          <a:solidFill>
            <a:schemeClr val="bg1"/>
          </a:solidFill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/>
              <a:t>3. 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42D41723-00A9-4345-A193-0C506FACA98A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7</a:t>
            </a:r>
          </a:p>
          <a:p>
            <a:endParaRPr lang="pt-BR" dirty="0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317C55A-1D6C-4DDB-8111-194C1F96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844824"/>
            <a:ext cx="4367808" cy="24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C921D-DF76-4294-9128-75C2AEBB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167" y="1412776"/>
            <a:ext cx="5663952" cy="3388287"/>
          </a:xfrm>
        </p:spPr>
        <p:txBody>
          <a:bodyPr anchor="ctr">
            <a:normAutofit/>
          </a:bodyPr>
          <a:lstStyle/>
          <a:p>
            <a:pPr algn="ctr"/>
            <a:r>
              <a:rPr lang="pt-BR" sz="5000" u="sng" dirty="0"/>
              <a:t>2</a:t>
            </a:r>
            <a:br>
              <a:rPr lang="pt-BR" sz="5000" dirty="0"/>
            </a:br>
            <a:r>
              <a:rPr lang="pt-BR" sz="5000" dirty="0"/>
              <a:t>COMO </a:t>
            </a:r>
            <a:br>
              <a:rPr lang="pt-BR" sz="5000" dirty="0"/>
            </a:br>
            <a:r>
              <a:rPr lang="pt-BR" sz="5000" dirty="0"/>
              <a:t>FUNCIONA ?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AC26E478-1B72-4F35-BCFB-9114A277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590" y="1700808"/>
            <a:ext cx="6088360" cy="3618083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55D0B76F-9E4A-30BA-9F93-97986541D2FC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8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2386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ítulo 2">
            <a:extLst>
              <a:ext uri="{FF2B5EF4-FFF2-40B4-BE49-F238E27FC236}">
                <a16:creationId xmlns:a16="http://schemas.microsoft.com/office/drawing/2014/main" id="{B61A152C-4E71-4EBC-9124-4FCC984912D2}"/>
              </a:ext>
            </a:extLst>
          </p:cNvPr>
          <p:cNvSpPr txBox="1">
            <a:spLocks/>
          </p:cNvSpPr>
          <p:nvPr/>
        </p:nvSpPr>
        <p:spPr>
          <a:xfrm>
            <a:off x="0" y="6525344"/>
            <a:ext cx="983432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ighlight>
                  <a:srgbClr val="800000"/>
                </a:highlight>
              </a:rPr>
              <a:t>Slide 9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5041E7B-C03F-6F25-3DD3-E38C94A29D45}"/>
              </a:ext>
            </a:extLst>
          </p:cNvPr>
          <p:cNvSpPr txBox="1">
            <a:spLocks/>
          </p:cNvSpPr>
          <p:nvPr/>
        </p:nvSpPr>
        <p:spPr>
          <a:xfrm>
            <a:off x="4079776" y="30907"/>
            <a:ext cx="4032448" cy="93099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/>
              <a:t>Diagrama UML</a:t>
            </a: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DEEA1E-5D85-6F0D-3BCE-36BEB3ACD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68" y="899422"/>
            <a:ext cx="9110064" cy="55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25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4533</TotalTime>
  <Words>402</Words>
  <Application>Microsoft Office PowerPoint</Application>
  <PresentationFormat>Widescreen</PresentationFormat>
  <Paragraphs>71</Paragraphs>
  <Slides>20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Tw Cen MT</vt:lpstr>
      <vt:lpstr>Wingdings</vt:lpstr>
      <vt:lpstr>Wingdings 2</vt:lpstr>
      <vt:lpstr>Circuito</vt:lpstr>
      <vt:lpstr>Apresentação do PowerPoint</vt:lpstr>
      <vt:lpstr>    </vt:lpstr>
      <vt:lpstr>1- INTRODUÇÃO  - LOGO PROJETO  - PROBLEMATICA  - PROPOSTA SOLUÇÃO</vt:lpstr>
      <vt:lpstr>Apresentação do PowerPoint</vt:lpstr>
      <vt:lpstr>Apresentação do PowerPoint</vt:lpstr>
      <vt:lpstr>1.   </vt:lpstr>
      <vt:lpstr>1. </vt:lpstr>
      <vt:lpstr>2 COMO  FUNCIONA ?</vt:lpstr>
      <vt:lpstr>Apresentação do PowerPoint</vt:lpstr>
      <vt:lpstr>Teste do software</vt:lpstr>
      <vt:lpstr>Apresentação do PowerPoint</vt:lpstr>
      <vt:lpstr>Tela - Quem somos</vt:lpstr>
      <vt:lpstr>Tela – Sobre o lixo eletrônico</vt:lpstr>
      <vt:lpstr>Tela – Faça sua doação</vt:lpstr>
      <vt:lpstr>Form. Inserir/ atualizar fornecedores</vt:lpstr>
      <vt:lpstr>Consultar Fornecedores</vt:lpstr>
      <vt:lpstr>4 MATERIAIS E MÉTODOS.</vt:lpstr>
      <vt:lpstr>Apresentação do PowerPoint</vt:lpstr>
      <vt:lpstr>5 CONSIDERAÇÕES FINAIS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Fernandes</dc:creator>
  <cp:lastModifiedBy>Wesley Fernandes</cp:lastModifiedBy>
  <cp:revision>56</cp:revision>
  <dcterms:created xsi:type="dcterms:W3CDTF">2021-12-02T23:25:36Z</dcterms:created>
  <dcterms:modified xsi:type="dcterms:W3CDTF">2022-06-20T04:15:38Z</dcterms:modified>
</cp:coreProperties>
</file>